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73" r:id="rId9"/>
    <p:sldId id="274" r:id="rId10"/>
    <p:sldId id="264" r:id="rId11"/>
    <p:sldId id="265" r:id="rId12"/>
    <p:sldId id="266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Raleway" panose="020B0503030101060003" pitchFamily="34" charset="77"/>
      <p:regular r:id="rId24"/>
      <p:bold r:id="rId25"/>
      <p:italic r:id="rId26"/>
      <p:boldItalic r:id="rId27"/>
    </p:embeddedFont>
    <p:embeddedFont>
      <p:font typeface="Lato" panose="020F0502020204030203" pitchFamily="34" charset="77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8352311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7410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1eafb2f2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1eafb2f2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41969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2079ba65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2079ba65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17470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2079ba65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2079ba65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84106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6774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25761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1eafb2f2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1eafb2f2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8019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4937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9220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1eafb2f2d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1eafb2f2d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04664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1eafb2f2d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1eafb2f2d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535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5031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220cb879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220cb879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56928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1eafb2f2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1eafb2f2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305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1eafb2f2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1eafb2f2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4184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6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972600" y="2771833"/>
            <a:ext cx="102516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972434" y="2771833"/>
            <a:ext cx="50325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6191471" y="2771833"/>
            <a:ext cx="5032500" cy="301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sz="37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238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238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islychuk/Walmart-Greeters/tree/master/milestone%202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ENSE 471, Milestone 2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Walmart Greeters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Taylor Petrychyn, Daris Lychuk, Priscilla Chua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March 13, 2019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Current Student Usability Questions</a:t>
            </a:r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What classes do I need to take next semester?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Where is the faculty office?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Where/how do I register for my classes?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Can I apply for counselling or help completing my program?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Apply for co-op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How do I sign in to Hercules/Hyperion, and VPN to the school?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Future Student Usability Questions</a:t>
            </a:r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Can you find information to help you compare whether you’d like Environmental over Industrial?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Tell me the prerequisites to apply to UofR Engineering.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What jobs are available in an SSE degree?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How many disciplines does ESE offer?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What is the expected cost of tuition?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Graduate Student Usability Questions</a:t>
            </a:r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What are the requirements to become a graduate student?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How much does the Software graduate program cost?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Can you tell me what programs are offered for graduate students?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What is the research focus or specialty of Tim Macaig?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Can you find where to apply? Specifically, forms and contact information?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Brainstorm #2 - Focused Ideation</a:t>
            </a:r>
            <a:endParaRPr/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600" y="1436175"/>
            <a:ext cx="7812800" cy="542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Brainstorm #2 - USM</a:t>
            </a:r>
            <a:endParaRPr/>
          </a:p>
        </p:txBody>
      </p:sp>
      <p:pic>
        <p:nvPicPr>
          <p:cNvPr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575" y="1690825"/>
            <a:ext cx="11314858" cy="486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GitHub review</a:t>
            </a:r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u="sng" dirty="0">
                <a:solidFill>
                  <a:schemeClr val="hlink"/>
                </a:solidFill>
                <a:hlinkClick r:id="rId3"/>
              </a:rPr>
              <a:t>https://github.com/darislychuk/Walmart-Greeters/tree/master/milestone%202</a:t>
            </a:r>
            <a:endParaRPr dirty="0"/>
          </a:p>
          <a:p>
            <a:pPr marL="685800" lvl="1" indent="-762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  <a:p>
            <a:pPr marL="228600" lvl="0" indent="-50800" algn="l" rtl="0">
              <a:lnSpc>
                <a:spcPct val="80000"/>
              </a:lnSpc>
              <a:spcBef>
                <a:spcPts val="1000"/>
              </a:spcBef>
              <a:spcAft>
                <a:spcPts val="210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Group Reflection</a:t>
            </a:r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1800" dirty="0"/>
              <a:t>How did you feel about this milestone? What did you like about it? What did you dislike?</a:t>
            </a:r>
            <a:endParaRPr sz="1800" dirty="0"/>
          </a:p>
          <a:p>
            <a:pPr marL="68580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1600" dirty="0"/>
              <a:t>Felt rushed, lots of work piled on the last milestone</a:t>
            </a:r>
            <a:endParaRPr sz="1600" dirty="0"/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-US" sz="1800" dirty="0"/>
              <a:t>What did you learn about yourself as you collaborated and worked through this milestone?</a:t>
            </a:r>
            <a:endParaRPr sz="1800" dirty="0"/>
          </a:p>
          <a:p>
            <a:pPr marL="68580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1600" dirty="0"/>
              <a:t>We like getting feedback from customers/users throughout design, it keeps the vision on track</a:t>
            </a:r>
            <a:endParaRPr sz="1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Group Reflection Continued</a:t>
            </a:r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How will you use what you have learned going forward?</a:t>
            </a:r>
            <a:endParaRPr dirty="0"/>
          </a:p>
          <a:p>
            <a:pPr marL="685800" lvl="1" indent="-228600" algn="l" rtl="0">
              <a:lnSpc>
                <a:spcPct val="80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</a:pPr>
            <a:r>
              <a:rPr lang="en-US" dirty="0"/>
              <a:t>Usability questions are valuable in gaining insight</a:t>
            </a:r>
            <a:endParaRPr dirty="0"/>
          </a:p>
          <a:p>
            <a:pPr marL="685800" lvl="1" indent="-190500" algn="l" rtl="0">
              <a:lnSpc>
                <a:spcPct val="8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</a:pPr>
            <a:r>
              <a:rPr lang="en-US" dirty="0"/>
              <a:t>Quick mockups save time in the long run</a:t>
            </a:r>
            <a:endParaRPr dirty="0"/>
          </a:p>
          <a:p>
            <a:pPr marL="228600" lvl="0" indent="-228600" algn="l" rtl="0">
              <a:lnSpc>
                <a:spcPct val="80000"/>
              </a:lnSpc>
              <a:spcBef>
                <a:spcPts val="2100"/>
              </a:spcBef>
              <a:spcAft>
                <a:spcPts val="0"/>
              </a:spcAft>
              <a:buSzPts val="2800"/>
              <a:buChar char="●"/>
            </a:pPr>
            <a:r>
              <a:rPr lang="en-US" dirty="0"/>
              <a:t>What “stuff &amp; things” related to this milestone would you want help with?</a:t>
            </a:r>
            <a:endParaRPr dirty="0"/>
          </a:p>
          <a:p>
            <a:pPr marL="685800" lvl="1" indent="-228600" algn="l" rtl="0">
              <a:lnSpc>
                <a:spcPct val="80000"/>
              </a:lnSpc>
              <a:spcBef>
                <a:spcPts val="2100"/>
              </a:spcBef>
              <a:spcAft>
                <a:spcPts val="0"/>
              </a:spcAft>
              <a:buSzPts val="2400"/>
              <a:buChar char="○"/>
            </a:pPr>
            <a:r>
              <a:rPr lang="en-US" dirty="0"/>
              <a:t>Unsure about constraints of Cascade server, some features are likely not possible.</a:t>
            </a:r>
            <a:endParaRPr dirty="0"/>
          </a:p>
          <a:p>
            <a:pPr marL="1143000" lvl="2" indent="-228600" algn="l" rtl="0">
              <a:lnSpc>
                <a:spcPct val="8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</a:pPr>
            <a:r>
              <a:rPr lang="en-US" dirty="0"/>
              <a:t>Have a way to implement more complicated features</a:t>
            </a: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Team (re)introductions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/>
              <a:t>Team members</a:t>
            </a:r>
            <a:endParaRPr/>
          </a:p>
          <a:p>
            <a:pPr marL="685800" lvl="0" indent="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en-US"/>
              <a:t>Daris Lychuk 4th year SSE student</a:t>
            </a:r>
            <a:endParaRPr/>
          </a:p>
          <a:p>
            <a:pPr marL="685800" lvl="0" indent="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en-US"/>
              <a:t>Taylor Petrychyn 4th year SSE student</a:t>
            </a:r>
            <a:endParaRPr/>
          </a:p>
          <a:p>
            <a:pPr marL="685800" lvl="0" indent="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None/>
            </a:pPr>
            <a:r>
              <a:rPr lang="en-US"/>
              <a:t>Priscilla Chua 4th year SSE student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SzPts val="2800"/>
              <a:buChar char="●"/>
            </a:pPr>
            <a:r>
              <a:rPr lang="en-US"/>
              <a:t>What’s your team name?</a:t>
            </a:r>
            <a:endParaRPr/>
          </a:p>
          <a:p>
            <a:pPr marL="228600" lvl="0" indent="228600" algn="l" rtl="0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None/>
            </a:pPr>
            <a:r>
              <a:rPr lang="en-US"/>
              <a:t>Walmart Greeters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Brainstorm #1</a:t>
            </a: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838200" y="1548000"/>
            <a:ext cx="10515600" cy="5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90"/>
              <a:buFont typeface="Lato"/>
              <a:buChar char="●"/>
            </a:pPr>
            <a:r>
              <a:rPr lang="en-US" sz="2590"/>
              <a:t>How many different ideations did your team explore?</a:t>
            </a:r>
            <a:endParaRPr/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20"/>
              <a:buChar char="○"/>
            </a:pPr>
            <a:r>
              <a:rPr lang="en-US" sz="2220"/>
              <a:t>Created 12 in total, 4 each</a:t>
            </a:r>
            <a:endParaRPr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Char char="●"/>
            </a:pPr>
            <a:r>
              <a:rPr lang="en-US" sz="2590"/>
              <a:t>Rationalize the number of ideations your team created</a:t>
            </a:r>
            <a:endParaRPr/>
          </a:p>
          <a:p>
            <a:pPr marL="685800" lvl="1" indent="-228600" algn="l" rtl="0">
              <a:lnSpc>
                <a:spcPct val="7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20"/>
              <a:buChar char="○"/>
            </a:pPr>
            <a:r>
              <a:rPr lang="en-US" sz="2220"/>
              <a:t>Some slight overlap, but all focus on their specific customer’s needs</a:t>
            </a:r>
            <a:endParaRPr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Char char="●"/>
            </a:pPr>
            <a:r>
              <a:rPr lang="en-US" sz="2590"/>
              <a:t>Discuss if you incorporated the “digital constraints” Glenn talked about, re: Cascade Server in your ideations or not and why</a:t>
            </a:r>
            <a:endParaRPr sz="2590"/>
          </a:p>
          <a:p>
            <a:pPr marL="685800" lvl="1" indent="-2540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Can’t change top header, can’t change footer</a:t>
            </a:r>
            <a:endParaRPr sz="2200"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Char char="●"/>
            </a:pPr>
            <a:r>
              <a:rPr lang="en-US" sz="2590"/>
              <a:t>Why did you select the storyboard/lo-fidelity prototype (or some other) approach for your ideations (was it good, bad, better if…?)</a:t>
            </a:r>
            <a:endParaRPr sz="2590"/>
          </a:p>
          <a:p>
            <a:pPr marL="685800" lvl="1" indent="-254000" algn="l" rtl="0">
              <a:lnSpc>
                <a:spcPct val="70000"/>
              </a:lnSpc>
              <a:spcBef>
                <a:spcPts val="2100"/>
              </a:spcBef>
              <a:spcAft>
                <a:spcPts val="2100"/>
              </a:spcAft>
              <a:buSzPts val="2200"/>
              <a:buChar char="○"/>
            </a:pPr>
            <a:r>
              <a:rPr lang="en-US" sz="2200"/>
              <a:t>Lo-fi is quick and easy to hand draw and still conveys the look and feel of the design</a:t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Lo-fi #1</a:t>
            </a: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3574" y="1021375"/>
            <a:ext cx="7184850" cy="5695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Lo-fi #2</a:t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2241475" y="1044775"/>
            <a:ext cx="7709050" cy="5658999"/>
          </a:xfrm>
          <a:prstGeom prst="rect">
            <a:avLst/>
          </a:prstGeom>
          <a:noFill/>
          <a:ln>
            <a:noFill/>
          </a:ln>
        </p:spPr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042" y="884874"/>
            <a:ext cx="7871915" cy="58189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Evaluate #1</a:t>
            </a:r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body" idx="1"/>
          </p:nvPr>
        </p:nvSpPr>
        <p:spPr>
          <a:xfrm>
            <a:off x="838200" y="2100122"/>
            <a:ext cx="10515600" cy="2294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Font typeface="Lato"/>
              <a:buChar char="●"/>
            </a:pPr>
            <a:r>
              <a:rPr lang="en-US" sz="2380" dirty="0"/>
              <a:t>Liked rotating banner of upcoming events, but wanted better placement of certain categories</a:t>
            </a:r>
          </a:p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lang="en-US" sz="2380" dirty="0"/>
          </a:p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None/>
            </a:pPr>
            <a:endParaRPr dirty="0"/>
          </a:p>
          <a:p>
            <a:pPr marL="22860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80"/>
              <a:buChar char="●"/>
            </a:pPr>
            <a:r>
              <a:rPr lang="en-US" sz="2380" dirty="0"/>
              <a:t>Talked about grad students keeping the social media as well as the upcoming events up to date.</a:t>
            </a:r>
            <a:endParaRPr dirty="0"/>
          </a:p>
          <a:p>
            <a:pPr marL="228600" lvl="0" indent="-77470" algn="l" rtl="0">
              <a:lnSpc>
                <a:spcPct val="70000"/>
              </a:lnSpc>
              <a:spcBef>
                <a:spcPts val="1000"/>
              </a:spcBef>
              <a:spcAft>
                <a:spcPts val="2100"/>
              </a:spcAft>
              <a:buClr>
                <a:schemeClr val="dk1"/>
              </a:buClr>
              <a:buSzPts val="2380"/>
              <a:buNone/>
            </a:pPr>
            <a:endParaRPr sz="238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Empathy Map - Current Students</a:t>
            </a:r>
            <a:endParaRPr/>
          </a:p>
        </p:txBody>
      </p:sp>
      <p:sp>
        <p:nvSpPr>
          <p:cNvPr id="135" name="Google Shape;135;p21"/>
          <p:cNvSpPr/>
          <p:nvPr/>
        </p:nvSpPr>
        <p:spPr>
          <a:xfrm>
            <a:off x="1008050" y="1147775"/>
            <a:ext cx="10175899" cy="5710225"/>
          </a:xfrm>
          <a:prstGeom prst="rect">
            <a:avLst/>
          </a:prstGeom>
          <a:noFill/>
          <a:ln>
            <a:noFill/>
          </a:ln>
        </p:spPr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086" y="1491525"/>
            <a:ext cx="9267825" cy="52006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Empathy Map – Future Students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145" y="1690825"/>
            <a:ext cx="8851710" cy="498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14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Empathy Map – Grad Students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4BCF0A-82B1-704A-B6C3-7B509C2DE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00456" y="526373"/>
            <a:ext cx="5769573" cy="746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14927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559</Words>
  <Application>Microsoft Macintosh PowerPoint</Application>
  <PresentationFormat>Widescreen</PresentationFormat>
  <Paragraphs>65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Arial</vt:lpstr>
      <vt:lpstr>Raleway</vt:lpstr>
      <vt:lpstr>Lato</vt:lpstr>
      <vt:lpstr>Streamline</vt:lpstr>
      <vt:lpstr>ENSE 471, Milestone 2</vt:lpstr>
      <vt:lpstr>Team (re)introductions</vt:lpstr>
      <vt:lpstr>Brainstorm #1</vt:lpstr>
      <vt:lpstr>Lo-fi #1</vt:lpstr>
      <vt:lpstr>Lo-fi #2</vt:lpstr>
      <vt:lpstr>Evaluate #1</vt:lpstr>
      <vt:lpstr>Empathy Map - Current Students</vt:lpstr>
      <vt:lpstr>Empathy Map – Future Students</vt:lpstr>
      <vt:lpstr>Empathy Map – Grad Students</vt:lpstr>
      <vt:lpstr>Current Student Usability Questions</vt:lpstr>
      <vt:lpstr>Future Student Usability Questions</vt:lpstr>
      <vt:lpstr>Graduate Student Usability Questions</vt:lpstr>
      <vt:lpstr>Brainstorm #2 - Focused Ideation</vt:lpstr>
      <vt:lpstr>Brainstorm #2 - USM</vt:lpstr>
      <vt:lpstr>GitHub review</vt:lpstr>
      <vt:lpstr>Group Reflection</vt:lpstr>
      <vt:lpstr>Group Reflection Continued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ENSE 471, Milestone 2</dc:title>
  <cp:lastModifiedBy>Taylor Petrychyn</cp:lastModifiedBy>
  <cp:revision>5</cp:revision>
  <dcterms:modified xsi:type="dcterms:W3CDTF">2019-03-13T14:39:36Z</dcterms:modified>
</cp:coreProperties>
</file>